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9144000" cy="5143500" type="screen16x9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8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72" y="4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D8221-09E2-488A-8F97-06F9D21443A3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243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D4FB5-701A-4116-8FBA-1047EBFB0E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35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776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70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418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61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5637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64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865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08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3531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795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13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838F-4A75-4092-900D-6C6860C59678}" type="datetimeFigureOut">
              <a:rPr lang="zh-TW" altLang="en-US" smtClean="0"/>
              <a:t>2021/9/10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A06D1-B1B7-4104-8BC3-9DE3B285486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64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933" y="0"/>
            <a:ext cx="813067" cy="1131590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198022" y="928386"/>
            <a:ext cx="8783960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>
                <a:solidFill>
                  <a:schemeClr val="tx2"/>
                </a:solidFill>
                <a:latin typeface="Adobe 繁黑體 Std B" pitchFamily="34" charset="-120"/>
                <a:ea typeface="Adobe 繁黑體 Std B" pitchFamily="34" charset="-120"/>
              </a:rPr>
              <a:t>「復校六十周年</a:t>
            </a:r>
            <a:r>
              <a:rPr lang="zh-TW" altLang="en-US" sz="1600" b="1" dirty="0" smtClean="0">
                <a:solidFill>
                  <a:schemeClr val="tx2"/>
                </a:solidFill>
                <a:latin typeface="Adobe 繁黑體 Std B" pitchFamily="34" charset="-120"/>
                <a:ea typeface="Adobe 繁黑體 Std B" pitchFamily="34" charset="-120"/>
              </a:rPr>
              <a:t>」</a:t>
            </a:r>
            <a:endParaRPr lang="en-US" altLang="zh-TW" sz="1600" b="1" dirty="0" smtClean="0">
              <a:solidFill>
                <a:schemeClr val="tx2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pPr lvl="0" algn="ctr"/>
            <a:r>
              <a:rPr lang="zh-TW" altLang="en-US" sz="3000" b="1" dirty="0" smtClean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輔仁大學</a:t>
            </a:r>
            <a:r>
              <a:rPr lang="zh-TW" altLang="en-US" sz="3000" b="1" dirty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外語</a:t>
            </a:r>
            <a:r>
              <a:rPr lang="zh-TW" altLang="en-US" sz="3000" b="1" dirty="0" smtClean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學院大學生</a:t>
            </a:r>
            <a:r>
              <a:rPr lang="zh-TW" altLang="en-US" sz="3000" b="1" dirty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學習成果與畢業</a:t>
            </a:r>
            <a:r>
              <a:rPr lang="zh-TW" altLang="en-US" sz="3000" b="1" dirty="0" smtClean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專題</a:t>
            </a:r>
            <a:r>
              <a:rPr lang="zh-TW" altLang="en-US" sz="3000" b="1" dirty="0">
                <a:solidFill>
                  <a:schemeClr val="tx2"/>
                </a:solidFill>
                <a:latin typeface="華康粗黑體" pitchFamily="49" charset="-120"/>
                <a:ea typeface="華康粗黑體" pitchFamily="49" charset="-120"/>
              </a:rPr>
              <a:t>聯展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649985" y="1867326"/>
            <a:ext cx="8100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chemeClr val="tx2"/>
                </a:solidFill>
                <a:latin typeface="Adobe 繁黑體 Std B" pitchFamily="34" charset="-120"/>
                <a:ea typeface="Adobe 繁黑體 Std B" pitchFamily="34" charset="-120"/>
              </a:rPr>
              <a:t>主題：</a:t>
            </a:r>
            <a:endParaRPr lang="en-US" altLang="zh-TW" sz="2400" b="1" dirty="0" smtClean="0">
              <a:solidFill>
                <a:schemeClr val="tx2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b="1" dirty="0" smtClean="0">
                <a:solidFill>
                  <a:schemeClr val="tx2"/>
                </a:solidFill>
                <a:latin typeface="Adobe 繁黑體 Std B" pitchFamily="34" charset="-120"/>
                <a:ea typeface="Adobe 繁黑體 Std B" pitchFamily="34" charset="-120"/>
              </a:rPr>
              <a:t>姓名：</a:t>
            </a:r>
            <a:endParaRPr lang="en-US" altLang="zh-TW" sz="2400" b="1" dirty="0" smtClean="0">
              <a:solidFill>
                <a:schemeClr val="tx2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b="1" dirty="0" smtClean="0">
                <a:solidFill>
                  <a:schemeClr val="tx2"/>
                </a:solidFill>
                <a:latin typeface="Adobe 繁黑體 Std B" pitchFamily="34" charset="-120"/>
                <a:ea typeface="Adobe 繁黑體 Std B" pitchFamily="34" charset="-120"/>
              </a:rPr>
              <a:t>系級：</a:t>
            </a:r>
            <a:endParaRPr lang="zh-TW" altLang="en-US" sz="2400" b="1" dirty="0">
              <a:solidFill>
                <a:schemeClr val="tx2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3570" y="4054617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06400" algn="ctr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ct val="108108"/>
            </a:pPr>
            <a:endParaRPr lang="zh-TW" altLang="en-US" sz="2000" kern="0" dirty="0">
              <a:solidFill>
                <a:schemeClr val="bg2">
                  <a:lumMod val="25000"/>
                </a:schemeClr>
              </a:solidFill>
              <a:latin typeface="Microsoft JhengHei"/>
              <a:ea typeface="Microsoft JhengHei"/>
              <a:sym typeface="Microsoft JhengHei"/>
            </a:endParaRP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683568" y="3795886"/>
            <a:ext cx="6624736" cy="2597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98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0933" y="3939902"/>
            <a:ext cx="813067" cy="1131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18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24</Words>
  <Application>Microsoft Office PowerPoint</Application>
  <PresentationFormat>如螢幕大小 (16:9)</PresentationFormat>
  <Paragraphs>5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Adobe 繁黑體 Std B</vt:lpstr>
      <vt:lpstr>華康粗黑體</vt:lpstr>
      <vt:lpstr>Microsoft JhengHei</vt:lpstr>
      <vt:lpstr>新細明體</vt:lpstr>
      <vt:lpstr>Arial</vt:lpstr>
      <vt:lpstr>Calibri</vt:lpstr>
      <vt:lpstr>Office 佈景主題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江禹璇</dc:creator>
  <cp:lastModifiedBy>user</cp:lastModifiedBy>
  <cp:revision>19</cp:revision>
  <cp:lastPrinted>2021-08-18T05:21:02Z</cp:lastPrinted>
  <dcterms:created xsi:type="dcterms:W3CDTF">2021-07-26T03:10:23Z</dcterms:created>
  <dcterms:modified xsi:type="dcterms:W3CDTF">2021-09-10T08:49:50Z</dcterms:modified>
</cp:coreProperties>
</file>