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67" r:id="rId11"/>
    <p:sldId id="268" r:id="rId12"/>
    <p:sldId id="269" r:id="rId13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59">
          <p15:clr>
            <a:srgbClr val="A4A3A4"/>
          </p15:clr>
        </p15:guide>
        <p15:guide id="2" pos="4004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0" roundtripDataSignature="AMtx7miWwAOpYRAjVHECWkhMptuKHFmIn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08"/>
      </p:cViewPr>
      <p:guideLst>
        <p:guide orient="horz" pos="2159"/>
        <p:guide pos="400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20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zh-TW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8" name="Google Shape;8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1805e3c2bfa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6" name="Google Shape;286;g1805e3c2bfa_0_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12" name="Google Shape;312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29" name="Google Shape;329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9" name="Google Shape;10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8" name="Google Shape;118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7" name="Google Shape;13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4" name="Google Shape;22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1" name="Google Shape;231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29e829a5fc1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5" name="Google Shape;245;g29e829a5fc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29e829a5fc1_0_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7" name="Google Shape;257;g29e829a5fc1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69" name="Google Shape;269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198800" y="914400"/>
            <a:ext cx="9799200" cy="25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6000"/>
              <a:buFont typeface="Arial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198800" y="3560400"/>
            <a:ext cx="9799200" cy="14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rmAutofit/>
          </a:bodyPr>
          <a:lstStyle>
            <a:lvl1pPr lv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None/>
              <a:defRPr sz="2400"/>
            </a:lvl1pPr>
            <a:lvl2pPr lvl="1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000"/>
              <a:buNone/>
              <a:defRPr sz="2000"/>
            </a:lvl2pPr>
            <a:lvl3pPr lvl="2" algn="ctr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800"/>
              <a:buNone/>
              <a:defRPr sz="1800"/>
            </a:lvl3pPr>
            <a:lvl4pPr lvl="3" algn="ctr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600"/>
              <a:buNone/>
              <a:defRPr sz="1600"/>
            </a:lvl4pPr>
            <a:lvl5pPr lvl="4" algn="ctr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rgbClr val="595959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612000" y="6314400"/>
            <a:ext cx="2700000" cy="3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116000" y="6314400"/>
            <a:ext cx="3960000" cy="3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877600" y="6314400"/>
            <a:ext cx="2700000" cy="3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排标题与文本" type="vertTitleAndTx">
  <p:cSld name="VERTICAL_TITLE_AND_VERTICAL_TEXT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27"/>
          <p:cNvSpPr txBox="1">
            <a:spLocks noGrp="1"/>
          </p:cNvSpPr>
          <p:nvPr>
            <p:ph type="title"/>
          </p:nvPr>
        </p:nvSpPr>
        <p:spPr>
          <a:xfrm rot="5400000">
            <a:off x="8242200" y="2907000"/>
            <a:ext cx="5029200" cy="104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800"/>
              <a:buFont typeface="Arial"/>
              <a:buNone/>
              <a:defRPr sz="2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7"/>
          <p:cNvSpPr txBox="1">
            <a:spLocks noGrp="1"/>
          </p:cNvSpPr>
          <p:nvPr>
            <p:ph type="body" idx="1"/>
          </p:nvPr>
        </p:nvSpPr>
        <p:spPr>
          <a:xfrm rot="5400000">
            <a:off x="2984400" y="-1155600"/>
            <a:ext cx="5029200" cy="9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6800" tIns="46800" rIns="46800" bIns="46800" anchor="t" anchorCtr="0">
            <a:normAutofit/>
          </a:bodyPr>
          <a:lstStyle>
            <a:lvl1pPr marL="457200" lvl="0" indent="-3429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Char char="●"/>
              <a:defRPr/>
            </a:lvl1pPr>
            <a:lvl2pPr marL="914400" lvl="1" indent="-330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600"/>
              <a:buChar char="●"/>
              <a:defRPr/>
            </a:lvl2pPr>
            <a:lvl3pPr marL="1371600" lvl="2" indent="-3302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600"/>
              <a:buChar char="●"/>
              <a:defRPr/>
            </a:lvl3pPr>
            <a:lvl4pPr marL="1828800" lvl="3" indent="-3175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rgbClr val="595959"/>
              </a:buClr>
              <a:buSzPts val="14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2" name="Google Shape;72;p27"/>
          <p:cNvSpPr txBox="1">
            <a:spLocks noGrp="1"/>
          </p:cNvSpPr>
          <p:nvPr>
            <p:ph type="dt" idx="10"/>
          </p:nvPr>
        </p:nvSpPr>
        <p:spPr>
          <a:xfrm>
            <a:off x="612000" y="6314400"/>
            <a:ext cx="2700000" cy="3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7"/>
          <p:cNvSpPr txBox="1">
            <a:spLocks noGrp="1"/>
          </p:cNvSpPr>
          <p:nvPr>
            <p:ph type="ftr" idx="11"/>
          </p:nvPr>
        </p:nvSpPr>
        <p:spPr>
          <a:xfrm>
            <a:off x="4116000" y="6314400"/>
            <a:ext cx="3960000" cy="3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7"/>
          <p:cNvSpPr txBox="1">
            <a:spLocks noGrp="1"/>
          </p:cNvSpPr>
          <p:nvPr>
            <p:ph type="sldNum" idx="12"/>
          </p:nvPr>
        </p:nvSpPr>
        <p:spPr>
          <a:xfrm>
            <a:off x="8877600" y="6314400"/>
            <a:ext cx="2700000" cy="3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">
  <p:cSld name="内容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28"/>
          <p:cNvSpPr txBox="1">
            <a:spLocks noGrp="1"/>
          </p:cNvSpPr>
          <p:nvPr>
            <p:ph type="dt" idx="10"/>
          </p:nvPr>
        </p:nvSpPr>
        <p:spPr>
          <a:xfrm>
            <a:off x="612000" y="6314400"/>
            <a:ext cx="2700000" cy="3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8"/>
          <p:cNvSpPr txBox="1">
            <a:spLocks noGrp="1"/>
          </p:cNvSpPr>
          <p:nvPr>
            <p:ph type="ftr" idx="11"/>
          </p:nvPr>
        </p:nvSpPr>
        <p:spPr>
          <a:xfrm>
            <a:off x="4116000" y="6314400"/>
            <a:ext cx="3960000" cy="3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8"/>
          <p:cNvSpPr txBox="1">
            <a:spLocks noGrp="1"/>
          </p:cNvSpPr>
          <p:nvPr>
            <p:ph type="sldNum" idx="12"/>
          </p:nvPr>
        </p:nvSpPr>
        <p:spPr>
          <a:xfrm>
            <a:off x="8877600" y="6314400"/>
            <a:ext cx="2700000" cy="3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79" name="Google Shape;79;p28"/>
          <p:cNvSpPr txBox="1">
            <a:spLocks noGrp="1"/>
          </p:cNvSpPr>
          <p:nvPr>
            <p:ph type="body" idx="1"/>
          </p:nvPr>
        </p:nvSpPr>
        <p:spPr>
          <a:xfrm>
            <a:off x="608400" y="774000"/>
            <a:ext cx="10972800" cy="54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rmAutofit/>
          </a:bodyPr>
          <a:lstStyle>
            <a:lvl1pPr marL="457200" lvl="0" indent="-3429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Char char="●"/>
              <a:defRPr/>
            </a:lvl1pPr>
            <a:lvl2pPr marL="914400" lvl="1" indent="-3429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800"/>
              <a:buChar char="●"/>
              <a:defRPr/>
            </a:lvl2pPr>
            <a:lvl3pPr marL="1371600" lvl="2" indent="-3429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800"/>
              <a:buChar char="●"/>
              <a:defRPr/>
            </a:lvl3pPr>
            <a:lvl4pPr marL="1828800" lvl="3" indent="-3429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末尾幻灯片">
  <p:cSld name="末尾幻灯片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9"/>
          <p:cNvSpPr txBox="1">
            <a:spLocks noGrp="1"/>
          </p:cNvSpPr>
          <p:nvPr>
            <p:ph type="dt" idx="10"/>
          </p:nvPr>
        </p:nvSpPr>
        <p:spPr>
          <a:xfrm>
            <a:off x="612000" y="6314400"/>
            <a:ext cx="2700000" cy="3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9"/>
          <p:cNvSpPr txBox="1">
            <a:spLocks noGrp="1"/>
          </p:cNvSpPr>
          <p:nvPr>
            <p:ph type="ftr" idx="11"/>
          </p:nvPr>
        </p:nvSpPr>
        <p:spPr>
          <a:xfrm>
            <a:off x="4116000" y="6314400"/>
            <a:ext cx="3960000" cy="3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9"/>
          <p:cNvSpPr txBox="1">
            <a:spLocks noGrp="1"/>
          </p:cNvSpPr>
          <p:nvPr>
            <p:ph type="sldNum" idx="12"/>
          </p:nvPr>
        </p:nvSpPr>
        <p:spPr>
          <a:xfrm>
            <a:off x="8877600" y="6314400"/>
            <a:ext cx="2700000" cy="3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84" name="Google Shape;84;p29"/>
          <p:cNvSpPr txBox="1">
            <a:spLocks noGrp="1"/>
          </p:cNvSpPr>
          <p:nvPr>
            <p:ph type="title"/>
          </p:nvPr>
        </p:nvSpPr>
        <p:spPr>
          <a:xfrm>
            <a:off x="1198800" y="2484000"/>
            <a:ext cx="9799200" cy="10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6000"/>
              <a:buFont typeface="Arial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29"/>
          <p:cNvSpPr txBox="1">
            <a:spLocks noGrp="1"/>
          </p:cNvSpPr>
          <p:nvPr>
            <p:ph type="body" idx="1"/>
          </p:nvPr>
        </p:nvSpPr>
        <p:spPr>
          <a:xfrm>
            <a:off x="1198800" y="3560400"/>
            <a:ext cx="9799200" cy="4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rmAutofit/>
          </a:bodyPr>
          <a:lstStyle>
            <a:lvl1pPr marL="457200" lvl="0" indent="-22860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None/>
              <a:defRPr sz="2400"/>
            </a:lvl1pPr>
            <a:lvl2pPr marL="914400" lvl="1" indent="-3429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800"/>
              <a:buChar char="●"/>
              <a:defRPr/>
            </a:lvl2pPr>
            <a:lvl3pPr marL="1371600" lvl="2" indent="-3429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800"/>
              <a:buChar char="●"/>
              <a:defRPr/>
            </a:lvl3pPr>
            <a:lvl4pPr marL="1828800" lvl="3" indent="-3429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0"/>
          <p:cNvSpPr txBox="1">
            <a:spLocks noGrp="1"/>
          </p:cNvSpPr>
          <p:nvPr>
            <p:ph type="title"/>
          </p:nvPr>
        </p:nvSpPr>
        <p:spPr>
          <a:xfrm>
            <a:off x="608400" y="608400"/>
            <a:ext cx="10969200" cy="7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0"/>
          <p:cNvSpPr txBox="1">
            <a:spLocks noGrp="1"/>
          </p:cNvSpPr>
          <p:nvPr>
            <p:ph type="body" idx="1"/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rmAutofit/>
          </a:bodyPr>
          <a:lstStyle>
            <a:lvl1pPr marL="457200" lvl="0" indent="-3429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Char char="●"/>
              <a:defRPr/>
            </a:lvl1pPr>
            <a:lvl2pPr marL="914400" lvl="1" indent="-3429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800"/>
              <a:buChar char="●"/>
              <a:defRPr/>
            </a:lvl2pPr>
            <a:lvl3pPr marL="1371600" lvl="2" indent="-3429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800"/>
              <a:buChar char="●"/>
              <a:defRPr/>
            </a:lvl3pPr>
            <a:lvl4pPr marL="1828800" lvl="3" indent="-3429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0"/>
          <p:cNvSpPr txBox="1">
            <a:spLocks noGrp="1"/>
          </p:cNvSpPr>
          <p:nvPr>
            <p:ph type="dt" idx="10"/>
          </p:nvPr>
        </p:nvSpPr>
        <p:spPr>
          <a:xfrm>
            <a:off x="612000" y="6314400"/>
            <a:ext cx="2700000" cy="3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0"/>
          <p:cNvSpPr txBox="1">
            <a:spLocks noGrp="1"/>
          </p:cNvSpPr>
          <p:nvPr>
            <p:ph type="ftr" idx="11"/>
          </p:nvPr>
        </p:nvSpPr>
        <p:spPr>
          <a:xfrm>
            <a:off x="4116000" y="6314400"/>
            <a:ext cx="3960000" cy="3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0"/>
          <p:cNvSpPr txBox="1">
            <a:spLocks noGrp="1"/>
          </p:cNvSpPr>
          <p:nvPr>
            <p:ph type="sldNum" idx="12"/>
          </p:nvPr>
        </p:nvSpPr>
        <p:spPr>
          <a:xfrm>
            <a:off x="8877600" y="6314400"/>
            <a:ext cx="2700000" cy="3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Images and Contents Layout">
  <p:cSld name="7_Images and Contents Layo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g1911cb10814_0_113"/>
          <p:cNvSpPr>
            <a:spLocks noGrp="1"/>
          </p:cNvSpPr>
          <p:nvPr>
            <p:ph type="pic" idx="2"/>
          </p:nvPr>
        </p:nvSpPr>
        <p:spPr>
          <a:xfrm>
            <a:off x="8304000" y="0"/>
            <a:ext cx="3888000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9" name="Google Shape;29;g1911cb10814_0_113"/>
          <p:cNvSpPr>
            <a:spLocks noGrp="1"/>
          </p:cNvSpPr>
          <p:nvPr>
            <p:ph type="pic" idx="3"/>
          </p:nvPr>
        </p:nvSpPr>
        <p:spPr>
          <a:xfrm>
            <a:off x="0" y="0"/>
            <a:ext cx="3888000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30" name="Google Shape;30;g1911cb10814_0_113"/>
          <p:cNvSpPr>
            <a:spLocks noGrp="1"/>
          </p:cNvSpPr>
          <p:nvPr>
            <p:ph type="pic" idx="4"/>
          </p:nvPr>
        </p:nvSpPr>
        <p:spPr>
          <a:xfrm>
            <a:off x="3888000" y="3933056"/>
            <a:ext cx="4416300" cy="2925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BLANK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5"/>
          <p:cNvSpPr txBox="1">
            <a:spLocks noGrp="1"/>
          </p:cNvSpPr>
          <p:nvPr>
            <p:ph type="dt" idx="10"/>
          </p:nvPr>
        </p:nvSpPr>
        <p:spPr>
          <a:xfrm>
            <a:off x="612000" y="6314400"/>
            <a:ext cx="2700000" cy="3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5"/>
          <p:cNvSpPr txBox="1">
            <a:spLocks noGrp="1"/>
          </p:cNvSpPr>
          <p:nvPr>
            <p:ph type="ftr" idx="11"/>
          </p:nvPr>
        </p:nvSpPr>
        <p:spPr>
          <a:xfrm>
            <a:off x="4116000" y="6314400"/>
            <a:ext cx="3960000" cy="3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25"/>
          <p:cNvSpPr txBox="1">
            <a:spLocks noGrp="1"/>
          </p:cNvSpPr>
          <p:nvPr>
            <p:ph type="sldNum" idx="12"/>
          </p:nvPr>
        </p:nvSpPr>
        <p:spPr>
          <a:xfrm>
            <a:off x="8877600" y="6314400"/>
            <a:ext cx="2700000" cy="3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SECTION_HEADER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21"/>
          <p:cNvSpPr txBox="1">
            <a:spLocks noGrp="1"/>
          </p:cNvSpPr>
          <p:nvPr>
            <p:ph type="title"/>
          </p:nvPr>
        </p:nvSpPr>
        <p:spPr>
          <a:xfrm>
            <a:off x="1990800" y="3848400"/>
            <a:ext cx="7768800" cy="7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400"/>
              <a:buFont typeface="Arial"/>
              <a:buNone/>
              <a:defRPr sz="4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21"/>
          <p:cNvSpPr txBox="1">
            <a:spLocks noGrp="1"/>
          </p:cNvSpPr>
          <p:nvPr>
            <p:ph type="body" idx="1"/>
          </p:nvPr>
        </p:nvSpPr>
        <p:spPr>
          <a:xfrm>
            <a:off x="1990800" y="4615200"/>
            <a:ext cx="7768800" cy="8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rmAutofit/>
          </a:bodyPr>
          <a:lstStyle>
            <a:lvl1pPr marL="457200" lvl="0" indent="-2286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None/>
              <a:defRPr sz="1800">
                <a:solidFill>
                  <a:srgbClr val="595959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21"/>
          <p:cNvSpPr txBox="1">
            <a:spLocks noGrp="1"/>
          </p:cNvSpPr>
          <p:nvPr>
            <p:ph type="dt" idx="10"/>
          </p:nvPr>
        </p:nvSpPr>
        <p:spPr>
          <a:xfrm>
            <a:off x="612000" y="6314400"/>
            <a:ext cx="2700000" cy="3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1"/>
          <p:cNvSpPr txBox="1">
            <a:spLocks noGrp="1"/>
          </p:cNvSpPr>
          <p:nvPr>
            <p:ph type="ftr" idx="11"/>
          </p:nvPr>
        </p:nvSpPr>
        <p:spPr>
          <a:xfrm>
            <a:off x="4116000" y="6314400"/>
            <a:ext cx="3960000" cy="3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21"/>
          <p:cNvSpPr txBox="1">
            <a:spLocks noGrp="1"/>
          </p:cNvSpPr>
          <p:nvPr>
            <p:ph type="sldNum" idx="12"/>
          </p:nvPr>
        </p:nvSpPr>
        <p:spPr>
          <a:xfrm>
            <a:off x="8877600" y="6314400"/>
            <a:ext cx="2700000" cy="3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TWO_OBJECTS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22"/>
          <p:cNvSpPr txBox="1">
            <a:spLocks noGrp="1"/>
          </p:cNvSpPr>
          <p:nvPr>
            <p:ph type="title"/>
          </p:nvPr>
        </p:nvSpPr>
        <p:spPr>
          <a:xfrm>
            <a:off x="608400" y="608400"/>
            <a:ext cx="10969200" cy="7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2"/>
          <p:cNvSpPr txBox="1">
            <a:spLocks noGrp="1"/>
          </p:cNvSpPr>
          <p:nvPr>
            <p:ph type="body" idx="1"/>
          </p:nvPr>
        </p:nvSpPr>
        <p:spPr>
          <a:xfrm>
            <a:off x="608400" y="1501200"/>
            <a:ext cx="5176800" cy="474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rmAutofit/>
          </a:bodyPr>
          <a:lstStyle>
            <a:lvl1pPr marL="457200" lvl="0" indent="-3429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Char char="●"/>
              <a:defRPr/>
            </a:lvl1pPr>
            <a:lvl2pPr marL="914400" lvl="1" indent="-3429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800"/>
              <a:buChar char="●"/>
              <a:defRPr/>
            </a:lvl2pPr>
            <a:lvl3pPr marL="1371600" lvl="2" indent="-3429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800"/>
              <a:buChar char="●"/>
              <a:defRPr/>
            </a:lvl3pPr>
            <a:lvl4pPr marL="1828800" lvl="3" indent="-3429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2"/>
          <p:cNvSpPr txBox="1">
            <a:spLocks noGrp="1"/>
          </p:cNvSpPr>
          <p:nvPr>
            <p:ph type="body" idx="2"/>
          </p:nvPr>
        </p:nvSpPr>
        <p:spPr>
          <a:xfrm>
            <a:off x="6411600" y="1501200"/>
            <a:ext cx="5176800" cy="474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rmAutofit/>
          </a:bodyPr>
          <a:lstStyle>
            <a:lvl1pPr marL="457200" lvl="0" indent="-3429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Char char="●"/>
              <a:defRPr/>
            </a:lvl1pPr>
            <a:lvl2pPr marL="914400" lvl="1" indent="-3429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800"/>
              <a:buChar char="●"/>
              <a:defRPr/>
            </a:lvl2pPr>
            <a:lvl3pPr marL="1371600" lvl="2" indent="-3429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800"/>
              <a:buChar char="●"/>
              <a:defRPr/>
            </a:lvl3pPr>
            <a:lvl4pPr marL="1828800" lvl="3" indent="-3429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p22"/>
          <p:cNvSpPr txBox="1">
            <a:spLocks noGrp="1"/>
          </p:cNvSpPr>
          <p:nvPr>
            <p:ph type="dt" idx="10"/>
          </p:nvPr>
        </p:nvSpPr>
        <p:spPr>
          <a:xfrm>
            <a:off x="612000" y="6314400"/>
            <a:ext cx="2700000" cy="3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22"/>
          <p:cNvSpPr txBox="1">
            <a:spLocks noGrp="1"/>
          </p:cNvSpPr>
          <p:nvPr>
            <p:ph type="ftr" idx="11"/>
          </p:nvPr>
        </p:nvSpPr>
        <p:spPr>
          <a:xfrm>
            <a:off x="4116000" y="6314400"/>
            <a:ext cx="3960000" cy="3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2"/>
          <p:cNvSpPr txBox="1">
            <a:spLocks noGrp="1"/>
          </p:cNvSpPr>
          <p:nvPr>
            <p:ph type="sldNum" idx="12"/>
          </p:nvPr>
        </p:nvSpPr>
        <p:spPr>
          <a:xfrm>
            <a:off x="8877600" y="6314400"/>
            <a:ext cx="2700000" cy="3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TWO_OBJECTS_WITH_TEXT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23"/>
          <p:cNvSpPr txBox="1">
            <a:spLocks noGrp="1"/>
          </p:cNvSpPr>
          <p:nvPr>
            <p:ph type="title"/>
          </p:nvPr>
        </p:nvSpPr>
        <p:spPr>
          <a:xfrm>
            <a:off x="608400" y="608400"/>
            <a:ext cx="10969200" cy="7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23"/>
          <p:cNvSpPr txBox="1">
            <a:spLocks noGrp="1"/>
          </p:cNvSpPr>
          <p:nvPr>
            <p:ph type="body" idx="1"/>
          </p:nvPr>
        </p:nvSpPr>
        <p:spPr>
          <a:xfrm>
            <a:off x="608400" y="1429200"/>
            <a:ext cx="5342400" cy="3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600" tIns="38100" rIns="76200" bIns="381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  <a:defRPr sz="2000" b="1">
                <a:solidFill>
                  <a:srgbClr val="3F3F3F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rgbClr val="595959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1" name="Google Shape;51;p23"/>
          <p:cNvSpPr txBox="1">
            <a:spLocks noGrp="1"/>
          </p:cNvSpPr>
          <p:nvPr>
            <p:ph type="body" idx="2"/>
          </p:nvPr>
        </p:nvSpPr>
        <p:spPr>
          <a:xfrm>
            <a:off x="608400" y="1854000"/>
            <a:ext cx="5342400" cy="439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600" tIns="0" rIns="82550" bIns="0" anchor="t" anchorCtr="0">
            <a:normAutofit/>
          </a:bodyPr>
          <a:lstStyle>
            <a:lvl1pPr marL="457200" lvl="0" indent="-3429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Char char="●"/>
              <a:defRPr/>
            </a:lvl1pPr>
            <a:lvl2pPr marL="914400" lvl="1" indent="-3429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800"/>
              <a:buChar char="●"/>
              <a:defRPr/>
            </a:lvl2pPr>
            <a:lvl3pPr marL="1371600" lvl="2" indent="-3429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800"/>
              <a:buChar char="●"/>
              <a:defRPr/>
            </a:lvl3pPr>
            <a:lvl4pPr marL="1828800" lvl="3" indent="-3429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23"/>
          <p:cNvSpPr txBox="1">
            <a:spLocks noGrp="1"/>
          </p:cNvSpPr>
          <p:nvPr>
            <p:ph type="body" idx="3"/>
          </p:nvPr>
        </p:nvSpPr>
        <p:spPr>
          <a:xfrm>
            <a:off x="6235750" y="1421729"/>
            <a:ext cx="5342400" cy="3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600" tIns="38100" rIns="76200" bIns="381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  <a:defRPr sz="2000" b="1">
                <a:solidFill>
                  <a:srgbClr val="3F3F3F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rgbClr val="595959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3" name="Google Shape;53;p23"/>
          <p:cNvSpPr txBox="1">
            <a:spLocks noGrp="1"/>
          </p:cNvSpPr>
          <p:nvPr>
            <p:ph type="body" idx="4"/>
          </p:nvPr>
        </p:nvSpPr>
        <p:spPr>
          <a:xfrm>
            <a:off x="6235750" y="1854000"/>
            <a:ext cx="5342400" cy="439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600" tIns="0" rIns="82550" bIns="0" anchor="t" anchorCtr="0">
            <a:normAutofit/>
          </a:bodyPr>
          <a:lstStyle>
            <a:lvl1pPr marL="457200" lvl="0" indent="-3429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Char char="●"/>
              <a:defRPr/>
            </a:lvl1pPr>
            <a:lvl2pPr marL="914400" lvl="1" indent="-3429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800"/>
              <a:buChar char="●"/>
              <a:defRPr/>
            </a:lvl2pPr>
            <a:lvl3pPr marL="1371600" lvl="2" indent="-3429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800"/>
              <a:buChar char="●"/>
              <a:defRPr/>
            </a:lvl3pPr>
            <a:lvl4pPr marL="1828800" lvl="3" indent="-3429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4" name="Google Shape;54;p23"/>
          <p:cNvSpPr txBox="1">
            <a:spLocks noGrp="1"/>
          </p:cNvSpPr>
          <p:nvPr>
            <p:ph type="dt" idx="10"/>
          </p:nvPr>
        </p:nvSpPr>
        <p:spPr>
          <a:xfrm>
            <a:off x="612000" y="6314400"/>
            <a:ext cx="2700000" cy="3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23"/>
          <p:cNvSpPr txBox="1">
            <a:spLocks noGrp="1"/>
          </p:cNvSpPr>
          <p:nvPr>
            <p:ph type="ftr" idx="11"/>
          </p:nvPr>
        </p:nvSpPr>
        <p:spPr>
          <a:xfrm>
            <a:off x="4116000" y="6314400"/>
            <a:ext cx="3960000" cy="3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3"/>
          <p:cNvSpPr txBox="1">
            <a:spLocks noGrp="1"/>
          </p:cNvSpPr>
          <p:nvPr>
            <p:ph type="sldNum" idx="12"/>
          </p:nvPr>
        </p:nvSpPr>
        <p:spPr>
          <a:xfrm>
            <a:off x="8877600" y="6314400"/>
            <a:ext cx="2700000" cy="3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TITLE_ONLY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24"/>
          <p:cNvSpPr txBox="1">
            <a:spLocks noGrp="1"/>
          </p:cNvSpPr>
          <p:nvPr>
            <p:ph type="title"/>
          </p:nvPr>
        </p:nvSpPr>
        <p:spPr>
          <a:xfrm>
            <a:off x="608400" y="608400"/>
            <a:ext cx="10969200" cy="7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4"/>
          <p:cNvSpPr txBox="1">
            <a:spLocks noGrp="1"/>
          </p:cNvSpPr>
          <p:nvPr>
            <p:ph type="dt" idx="10"/>
          </p:nvPr>
        </p:nvSpPr>
        <p:spPr>
          <a:xfrm>
            <a:off x="612000" y="6314400"/>
            <a:ext cx="2700000" cy="3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4"/>
          <p:cNvSpPr txBox="1">
            <a:spLocks noGrp="1"/>
          </p:cNvSpPr>
          <p:nvPr>
            <p:ph type="ftr" idx="11"/>
          </p:nvPr>
        </p:nvSpPr>
        <p:spPr>
          <a:xfrm>
            <a:off x="4116000" y="6314400"/>
            <a:ext cx="3960000" cy="3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24"/>
          <p:cNvSpPr txBox="1">
            <a:spLocks noGrp="1"/>
          </p:cNvSpPr>
          <p:nvPr>
            <p:ph type="sldNum" idx="12"/>
          </p:nvPr>
        </p:nvSpPr>
        <p:spPr>
          <a:xfrm>
            <a:off x="8877600" y="6314400"/>
            <a:ext cx="2700000" cy="3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>
  <p:cSld name="图片与标题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26"/>
          <p:cNvSpPr>
            <a:spLocks noGrp="1"/>
          </p:cNvSpPr>
          <p:nvPr>
            <p:ph type="pic" idx="2"/>
          </p:nvPr>
        </p:nvSpPr>
        <p:spPr>
          <a:xfrm>
            <a:off x="608400" y="1555200"/>
            <a:ext cx="5233077" cy="46080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6"/>
          <p:cNvSpPr txBox="1">
            <a:spLocks noGrp="1"/>
          </p:cNvSpPr>
          <p:nvPr>
            <p:ph type="body" idx="1"/>
          </p:nvPr>
        </p:nvSpPr>
        <p:spPr>
          <a:xfrm>
            <a:off x="6350400" y="1555200"/>
            <a:ext cx="5227200" cy="46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rmAutofit/>
          </a:bodyPr>
          <a:lstStyle>
            <a:lvl1pPr marL="457200" lvl="0" indent="-2286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600"/>
              <a:buNone/>
              <a:defRPr sz="1600"/>
            </a:lvl1pPr>
            <a:lvl2pPr marL="914400" lvl="1" indent="-3429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800"/>
              <a:buChar char="●"/>
              <a:defRPr/>
            </a:lvl2pPr>
            <a:lvl3pPr marL="1371600" lvl="2" indent="-3429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800"/>
              <a:buChar char="●"/>
              <a:defRPr/>
            </a:lvl3pPr>
            <a:lvl4pPr marL="1828800" lvl="3" indent="-3429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5" name="Google Shape;65;p26"/>
          <p:cNvSpPr txBox="1">
            <a:spLocks noGrp="1"/>
          </p:cNvSpPr>
          <p:nvPr>
            <p:ph type="dt" idx="10"/>
          </p:nvPr>
        </p:nvSpPr>
        <p:spPr>
          <a:xfrm>
            <a:off x="612000" y="6314400"/>
            <a:ext cx="2700000" cy="3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6"/>
          <p:cNvSpPr txBox="1">
            <a:spLocks noGrp="1"/>
          </p:cNvSpPr>
          <p:nvPr>
            <p:ph type="ftr" idx="11"/>
          </p:nvPr>
        </p:nvSpPr>
        <p:spPr>
          <a:xfrm>
            <a:off x="4116000" y="6314400"/>
            <a:ext cx="3960000" cy="3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6"/>
          <p:cNvSpPr txBox="1">
            <a:spLocks noGrp="1"/>
          </p:cNvSpPr>
          <p:nvPr>
            <p:ph type="sldNum" idx="12"/>
          </p:nvPr>
        </p:nvSpPr>
        <p:spPr>
          <a:xfrm>
            <a:off x="8877600" y="6314400"/>
            <a:ext cx="2700000" cy="3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68" name="Google Shape;68;p26"/>
          <p:cNvSpPr txBox="1">
            <a:spLocks noGrp="1"/>
          </p:cNvSpPr>
          <p:nvPr>
            <p:ph type="title"/>
          </p:nvPr>
        </p:nvSpPr>
        <p:spPr>
          <a:xfrm>
            <a:off x="608400" y="608400"/>
            <a:ext cx="10969200" cy="7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150" tIns="46975" rIns="90150" bIns="4697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608400" y="608400"/>
            <a:ext cx="10969200" cy="7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150" tIns="46975" rIns="90150" bIns="46975" anchor="ctr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Arial"/>
              <a:buNone/>
              <a:defRPr sz="3600" b="1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rmAutofit/>
          </a:bodyPr>
          <a:lstStyle>
            <a:lvl1pPr marL="457200" marR="0" lvl="0" indent="-3429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●"/>
              <a:defRPr sz="16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●"/>
              <a:defRPr sz="16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Noto Sans"/>
              <a:buChar char="•"/>
              <a:defRPr sz="1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612000" y="6314400"/>
            <a:ext cx="2700000" cy="3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116000" y="6314400"/>
            <a:ext cx="3960000" cy="3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877600" y="6314400"/>
            <a:ext cx="2700000" cy="3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jp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image" Target="../media/image11.jpg"/><Relationship Id="rId7" Type="http://schemas.openxmlformats.org/officeDocument/2006/relationships/image" Target="../media/image1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10" Type="http://schemas.openxmlformats.org/officeDocument/2006/relationships/image" Target="../media/image18.png"/><Relationship Id="rId4" Type="http://schemas.openxmlformats.org/officeDocument/2006/relationships/image" Target="../media/image12.jpg"/><Relationship Id="rId9" Type="http://schemas.openxmlformats.org/officeDocument/2006/relationships/image" Target="../media/image1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1"/>
          <p:cNvPicPr preferRelativeResize="0"/>
          <p:nvPr/>
        </p:nvPicPr>
        <p:blipFill rotWithShape="1">
          <a:blip r:embed="rId3">
            <a:alphaModFix/>
          </a:blip>
          <a:srcRect t="1751"/>
          <a:stretch/>
        </p:blipFill>
        <p:spPr>
          <a:xfrm>
            <a:off x="6297109" y="0"/>
            <a:ext cx="589489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"/>
          <p:cNvSpPr txBox="1"/>
          <p:nvPr/>
        </p:nvSpPr>
        <p:spPr>
          <a:xfrm>
            <a:off x="8691417" y="3622964"/>
            <a:ext cx="3269673" cy="8156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zh-TW" sz="3200" b="1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天主教輔仁大學</a:t>
            </a:r>
            <a:endParaRPr sz="3200" b="1" i="0" u="none" strike="noStrike" cap="none">
              <a:solidFill>
                <a:schemeClr val="dk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zh-TW" sz="1500" b="1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Fu Jen Catholic University</a:t>
            </a:r>
            <a:endParaRPr sz="1500" b="1" i="0" u="none" strike="noStrike" cap="none">
              <a:solidFill>
                <a:schemeClr val="dk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92" name="Google Shape;92;p1"/>
          <p:cNvSpPr txBox="1"/>
          <p:nvPr/>
        </p:nvSpPr>
        <p:spPr>
          <a:xfrm>
            <a:off x="6712111" y="2751802"/>
            <a:ext cx="158159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zh-TW" sz="1800" b="1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Foreign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3" name="Google Shape;93;p1"/>
          <p:cNvPicPr preferRelativeResize="0"/>
          <p:nvPr/>
        </p:nvPicPr>
        <p:blipFill rotWithShape="1">
          <a:blip r:embed="rId4">
            <a:alphaModFix/>
          </a:blip>
          <a:srcRect l="76619"/>
          <a:stretch/>
        </p:blipFill>
        <p:spPr>
          <a:xfrm>
            <a:off x="9605819" y="2165648"/>
            <a:ext cx="1274069" cy="1651275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"/>
          <p:cNvSpPr/>
          <p:nvPr/>
        </p:nvSpPr>
        <p:spPr>
          <a:xfrm>
            <a:off x="8002172" y="2334841"/>
            <a:ext cx="105349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zh-TW" sz="1800" b="1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College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1"/>
          <p:cNvSpPr/>
          <p:nvPr/>
        </p:nvSpPr>
        <p:spPr>
          <a:xfrm>
            <a:off x="6705519" y="3059668"/>
            <a:ext cx="231968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zh-TW" sz="1800" b="1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Languages</a:t>
            </a:r>
            <a:endParaRPr sz="1800" b="1" i="0" u="none" strike="noStrike" cap="none">
              <a:solidFill>
                <a:schemeClr val="dk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96" name="Google Shape;96;p1"/>
          <p:cNvSpPr/>
          <p:nvPr/>
        </p:nvSpPr>
        <p:spPr>
          <a:xfrm>
            <a:off x="6705519" y="2751802"/>
            <a:ext cx="2761754" cy="666490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dot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" name="Google Shape;97;p1"/>
          <p:cNvSpPr/>
          <p:nvPr/>
        </p:nvSpPr>
        <p:spPr>
          <a:xfrm>
            <a:off x="9142722" y="2941117"/>
            <a:ext cx="470243" cy="586589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Google Shape;98;p1"/>
          <p:cNvSpPr/>
          <p:nvPr/>
        </p:nvSpPr>
        <p:spPr>
          <a:xfrm>
            <a:off x="8968744" y="2600194"/>
            <a:ext cx="637075" cy="586589"/>
          </a:xfrm>
          <a:prstGeom prst="ellipse">
            <a:avLst/>
          </a:prstGeom>
          <a:solidFill>
            <a:srgbClr val="002060"/>
          </a:solidFill>
          <a:ln w="127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zh-TW" sz="1200" b="1" i="0" u="none" strike="noStrike" cap="none">
                <a:solidFill>
                  <a:schemeClr val="lt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Fu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zh-TW" sz="1200" b="1" i="0" u="none" strike="noStrike" cap="none">
                <a:solidFill>
                  <a:schemeClr val="lt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Jen</a:t>
            </a:r>
            <a:endParaRPr sz="1200" b="1" i="0" u="none" strike="noStrike" cap="none">
              <a:solidFill>
                <a:schemeClr val="lt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99" name="Google Shape;99;p1"/>
          <p:cNvSpPr txBox="1"/>
          <p:nvPr/>
        </p:nvSpPr>
        <p:spPr>
          <a:xfrm>
            <a:off x="2129550" y="2776075"/>
            <a:ext cx="3996000" cy="90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zh-TW" sz="2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請你為我們增</a:t>
            </a:r>
            <a:r>
              <a:rPr lang="zh-TW" sz="2300" b="0" i="0" u="none" strike="noStrike" cap="non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磚</a:t>
            </a:r>
            <a:r>
              <a:rPr lang="zh-TW" sz="2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添瓦</a:t>
            </a:r>
            <a:endParaRPr sz="19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zh-TW" sz="2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　　    讓我們為你</a:t>
            </a:r>
            <a:r>
              <a:rPr lang="zh-TW" sz="2300" b="0" i="0" u="none" strike="noStrike" cap="non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牆</a:t>
            </a:r>
            <a:r>
              <a:rPr lang="zh-TW" sz="2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上留名</a:t>
            </a:r>
            <a:endParaRPr sz="19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0" name="Google Shape;100;p1" descr="bricks-147309__48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8475" y="150730"/>
            <a:ext cx="3996055" cy="43389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" descr="Foreign_-(黑色字體透明背景)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01625" y="1086485"/>
            <a:ext cx="2765425" cy="691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" descr="Languages_-(黑色字體透明背景)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271905" y="1032510"/>
            <a:ext cx="3194050" cy="7988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" descr="Fu Jen-(黑色字體透明背景)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-334645" y="771525"/>
            <a:ext cx="2971165" cy="742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" descr="Catholic-(黑色字體透明背景)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08330" y="744220"/>
            <a:ext cx="3081020" cy="770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" descr="University-(黑色字體透明背景)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793875" y="802005"/>
            <a:ext cx="2657476" cy="664210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1"/>
          <p:cNvSpPr/>
          <p:nvPr/>
        </p:nvSpPr>
        <p:spPr>
          <a:xfrm>
            <a:off x="367281" y="4766435"/>
            <a:ext cx="5929800" cy="119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40625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3200" b="1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留名輔仁，重塑外語 ──</a:t>
            </a:r>
            <a:endParaRPr sz="3200" b="1" i="0" u="none" strike="noStrike" cap="none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40625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3200" b="1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外語大樓翻新計畫</a:t>
            </a:r>
            <a:endParaRPr sz="3200" b="1" i="0" u="none" strike="noStrike" cap="none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40625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2900" b="1">
                <a:solidFill>
                  <a:srgbClr val="262626"/>
                </a:solidFill>
                <a:highlight>
                  <a:srgbClr val="FFFF00"/>
                </a:highlight>
              </a:rPr>
              <a:t>Ciao 情境溝通</a:t>
            </a:r>
            <a:r>
              <a:rPr lang="zh-TW" sz="2900" b="1" i="0" u="none" strike="noStrike" cap="none">
                <a:solidFill>
                  <a:srgbClr val="262626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教室</a:t>
            </a:r>
            <a:endParaRPr sz="2900" b="1" i="0" u="none" strike="noStrike" cap="none">
              <a:solidFill>
                <a:srgbClr val="262626"/>
              </a:solidFill>
              <a:highlight>
                <a:srgbClr val="FFFF00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4062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1" i="0" u="none" strike="noStrike" cap="none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1805e3c2bfa_0_5"/>
          <p:cNvSpPr/>
          <p:nvPr/>
        </p:nvSpPr>
        <p:spPr>
          <a:xfrm>
            <a:off x="0" y="0"/>
            <a:ext cx="29838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9" name="Google Shape;289;g1805e3c2bfa_0_5"/>
          <p:cNvSpPr/>
          <p:nvPr/>
        </p:nvSpPr>
        <p:spPr>
          <a:xfrm>
            <a:off x="3949127" y="698197"/>
            <a:ext cx="3253800" cy="110160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0" name="Google Shape;290;g1805e3c2bfa_0_5" descr="stock-vector-ticket-icon-design-vector-symbol-coupon-1125932438"/>
          <p:cNvPicPr preferRelativeResize="0"/>
          <p:nvPr/>
        </p:nvPicPr>
        <p:blipFill rotWithShape="1">
          <a:blip r:embed="rId3">
            <a:alphaModFix/>
          </a:blip>
          <a:srcRect l="70469" t="42660" r="19402"/>
          <a:stretch/>
        </p:blipFill>
        <p:spPr>
          <a:xfrm>
            <a:off x="3312222" y="63196"/>
            <a:ext cx="952500" cy="949325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g1805e3c2bfa_0_5"/>
          <p:cNvSpPr/>
          <p:nvPr/>
        </p:nvSpPr>
        <p:spPr>
          <a:xfrm>
            <a:off x="3928807" y="2327720"/>
            <a:ext cx="3253800" cy="106530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2" name="Google Shape;292;g1805e3c2bfa_0_5"/>
          <p:cNvSpPr txBox="1"/>
          <p:nvPr/>
        </p:nvSpPr>
        <p:spPr>
          <a:xfrm>
            <a:off x="4073587" y="803488"/>
            <a:ext cx="31470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zh-TW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我願意每週少喝 兩杯 咖啡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TW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每月定額1,000元 / 每年12,000元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3" name="Google Shape;293;g1805e3c2bfa_0_5" descr="stock-vector-ticket-icon-design-vector-symbol-coupon-1125932438"/>
          <p:cNvPicPr preferRelativeResize="0"/>
          <p:nvPr/>
        </p:nvPicPr>
        <p:blipFill rotWithShape="1">
          <a:blip r:embed="rId3">
            <a:alphaModFix/>
          </a:blip>
          <a:srcRect l="70469" t="42660" r="19402"/>
          <a:stretch/>
        </p:blipFill>
        <p:spPr>
          <a:xfrm>
            <a:off x="3371277" y="1815910"/>
            <a:ext cx="952500" cy="949325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g1805e3c2bfa_0_5"/>
          <p:cNvSpPr txBox="1"/>
          <p:nvPr/>
        </p:nvSpPr>
        <p:spPr>
          <a:xfrm>
            <a:off x="3976611" y="2429585"/>
            <a:ext cx="3217500" cy="9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zh-TW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我願意找</a:t>
            </a:r>
            <a:r>
              <a:rPr lang="zh-TW" sz="2000" b="1" i="0" u="none" strike="noStrike" cap="none">
                <a:solidFill>
                  <a:srgbClr val="DD1A37"/>
                </a:solidFill>
                <a:latin typeface="Arial"/>
                <a:ea typeface="Arial"/>
                <a:cs typeface="Arial"/>
                <a:sym typeface="Arial"/>
              </a:rPr>
              <a:t>10位</a:t>
            </a:r>
            <a:r>
              <a:rPr lang="zh-TW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同學每週少喝兩杯咖啡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TW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每月定額 一萬元 / 半年6萬元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5" name="Google Shape;295;g1805e3c2bfa_0_5"/>
          <p:cNvSpPr txBox="1"/>
          <p:nvPr/>
        </p:nvSpPr>
        <p:spPr>
          <a:xfrm>
            <a:off x="3549712" y="418161"/>
            <a:ext cx="411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zh-TW" sz="1800" b="1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Ａ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6" name="Google Shape;296;g1805e3c2bfa_0_5"/>
          <p:cNvSpPr txBox="1"/>
          <p:nvPr/>
        </p:nvSpPr>
        <p:spPr>
          <a:xfrm>
            <a:off x="3590987" y="2177860"/>
            <a:ext cx="411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zh-TW" sz="1800" b="1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Ｂ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9" name="Google Shape;299;g1805e3c2bfa_0_5"/>
          <p:cNvSpPr txBox="1"/>
          <p:nvPr/>
        </p:nvSpPr>
        <p:spPr>
          <a:xfrm>
            <a:off x="4073587" y="5580063"/>
            <a:ext cx="7109700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zh-TW" altLang="en-US" sz="2000" dirty="0">
                <a:solidFill>
                  <a:schemeClr val="dk1"/>
                </a:solidFill>
              </a:rPr>
              <a:t>請</a:t>
            </a:r>
            <a:r>
              <a:rPr lang="zh-TW" altLang="en-US" sz="2000" dirty="0" smtClean="0">
                <a:solidFill>
                  <a:schemeClr val="dk1"/>
                </a:solidFill>
              </a:rPr>
              <a:t>與余祕書聯繫 </a:t>
            </a:r>
            <a:endParaRPr lang="en-US" altLang="zh-TW" sz="2000" dirty="0" smtClean="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zh-TW" altLang="en-US" sz="2000" dirty="0" smtClean="0">
                <a:solidFill>
                  <a:schemeClr val="dk1"/>
                </a:solidFill>
              </a:rPr>
              <a:t>電話 </a:t>
            </a:r>
            <a:r>
              <a:rPr lang="en-US" altLang="zh-TW" sz="2000" dirty="0" smtClean="0">
                <a:solidFill>
                  <a:schemeClr val="dk1"/>
                </a:solidFill>
                <a:sym typeface="Wingdings" panose="05000000000000000000" pitchFamily="2" charset="2"/>
              </a:rPr>
              <a:t>(02)-</a:t>
            </a:r>
            <a:r>
              <a:rPr lang="zh-TW" altLang="en-US" sz="2000" dirty="0" smtClean="0">
                <a:solidFill>
                  <a:schemeClr val="dk1"/>
                </a:solidFill>
                <a:sym typeface="Wingdings" panose="05000000000000000000" pitchFamily="2" charset="2"/>
              </a:rPr>
              <a:t> </a:t>
            </a:r>
            <a:r>
              <a:rPr lang="en-US" altLang="zh-TW" sz="2000" dirty="0" smtClean="0">
                <a:solidFill>
                  <a:schemeClr val="dk1"/>
                </a:solidFill>
                <a:sym typeface="Wingdings" panose="05000000000000000000" pitchFamily="2" charset="2"/>
              </a:rPr>
              <a:t>29053760</a:t>
            </a:r>
            <a:r>
              <a:rPr lang="zh-TW" altLang="en-US" sz="2000" dirty="0" smtClean="0">
                <a:solidFill>
                  <a:schemeClr val="dk1"/>
                </a:solidFill>
                <a:sym typeface="Wingdings" panose="05000000000000000000" pitchFamily="2" charset="2"/>
              </a:rPr>
              <a:t>  </a:t>
            </a:r>
            <a:r>
              <a:rPr lang="en-US" altLang="zh-TW" sz="2000" dirty="0" smtClean="0">
                <a:solidFill>
                  <a:schemeClr val="dk1"/>
                </a:solidFill>
                <a:sym typeface="Wingdings" panose="05000000000000000000" pitchFamily="2" charset="2"/>
              </a:rPr>
              <a:t>email: D25@mail.fju.edu.tw</a:t>
            </a:r>
            <a:endParaRPr sz="2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1" name="Google Shape;301;g1805e3c2bfa_0_5"/>
          <p:cNvSpPr/>
          <p:nvPr/>
        </p:nvSpPr>
        <p:spPr>
          <a:xfrm>
            <a:off x="3928807" y="3971895"/>
            <a:ext cx="7572300" cy="96210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2" name="Google Shape;302;g1805e3c2bfa_0_5" descr="stock-vector-ticket-icon-design-vector-symbol-coupon-1125932438"/>
          <p:cNvPicPr preferRelativeResize="0"/>
          <p:nvPr/>
        </p:nvPicPr>
        <p:blipFill rotWithShape="1">
          <a:blip r:embed="rId3">
            <a:alphaModFix/>
          </a:blip>
          <a:srcRect l="70469" t="42660" r="19402"/>
          <a:stretch/>
        </p:blipFill>
        <p:spPr>
          <a:xfrm>
            <a:off x="3312224" y="3422303"/>
            <a:ext cx="952500" cy="949325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g1805e3c2bfa_0_5"/>
          <p:cNvSpPr txBox="1"/>
          <p:nvPr/>
        </p:nvSpPr>
        <p:spPr>
          <a:xfrm>
            <a:off x="4073589" y="4096827"/>
            <a:ext cx="7537500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zh-TW" sz="2000" b="1" i="0" u="none" strike="noStrike" cap="none" dirty="0">
                <a:solidFill>
                  <a:srgbClr val="DD1A37"/>
                </a:solidFill>
                <a:latin typeface="Arial"/>
                <a:ea typeface="Arial"/>
                <a:cs typeface="Arial"/>
                <a:sym typeface="Arial"/>
              </a:rPr>
              <a:t>認捐10萬元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>
              <a:lnSpc>
                <a:spcPct val="110000"/>
              </a:lnSpc>
              <a:buSzPts val="2000"/>
            </a:pPr>
            <a:r>
              <a:rPr lang="zh-TW" altLang="en-US" sz="2000" dirty="0">
                <a:solidFill>
                  <a:schemeClr val="dk1"/>
                </a:solidFill>
              </a:rPr>
              <a:t>在</a:t>
            </a:r>
            <a:r>
              <a:rPr lang="en-US" altLang="zh-TW" sz="2000" dirty="0">
                <a:solidFill>
                  <a:schemeClr val="dk1"/>
                </a:solidFill>
              </a:rPr>
              <a:t>Ciao</a:t>
            </a:r>
            <a:r>
              <a:rPr lang="zh-TW" altLang="en-US" sz="2000" dirty="0">
                <a:solidFill>
                  <a:schemeClr val="dk1"/>
                </a:solidFill>
              </a:rPr>
              <a:t> 情境溝通教室留名</a:t>
            </a:r>
            <a:endParaRPr lang="zh-TW" altLang="en-US" sz="2000" dirty="0">
              <a:solidFill>
                <a:schemeClr val="dk1"/>
              </a:solidFill>
            </a:endParaRPr>
          </a:p>
        </p:txBody>
      </p:sp>
      <p:sp>
        <p:nvSpPr>
          <p:cNvPr id="304" name="Google Shape;304;g1805e3c2bfa_0_5"/>
          <p:cNvSpPr txBox="1"/>
          <p:nvPr/>
        </p:nvSpPr>
        <p:spPr>
          <a:xfrm>
            <a:off x="3559558" y="3765176"/>
            <a:ext cx="415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zh-TW" sz="1800" b="1" i="0" u="none" strike="noStrike" cap="none">
                <a:solidFill>
                  <a:srgbClr val="DD1A37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Ｄ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" name="Google Shape;308;g1805e3c2bfa_0_5"/>
          <p:cNvSpPr/>
          <p:nvPr/>
        </p:nvSpPr>
        <p:spPr>
          <a:xfrm>
            <a:off x="0" y="0"/>
            <a:ext cx="1025100" cy="6858000"/>
          </a:xfrm>
          <a:prstGeom prst="rect">
            <a:avLst/>
          </a:prstGeom>
          <a:solidFill>
            <a:srgbClr val="07920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" name="Google Shape;309;g1805e3c2bfa_0_5"/>
          <p:cNvSpPr/>
          <p:nvPr/>
        </p:nvSpPr>
        <p:spPr>
          <a:xfrm>
            <a:off x="1964400" y="0"/>
            <a:ext cx="1025100" cy="6858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34"/>
          <p:cNvSpPr/>
          <p:nvPr/>
        </p:nvSpPr>
        <p:spPr>
          <a:xfrm>
            <a:off x="-27940" y="3771265"/>
            <a:ext cx="12235815" cy="3128010"/>
          </a:xfrm>
          <a:prstGeom prst="rect">
            <a:avLst/>
          </a:prstGeom>
          <a:solidFill>
            <a:srgbClr val="EC5F74">
              <a:alpha val="49019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5" name="Google Shape;315;p34"/>
          <p:cNvPicPr preferRelativeResize="0"/>
          <p:nvPr/>
        </p:nvPicPr>
        <p:blipFill rotWithShape="1">
          <a:blip r:embed="rId3">
            <a:alphaModFix/>
          </a:blip>
          <a:srcRect l="22280" t="6844" r="22691" b="12220"/>
          <a:stretch/>
        </p:blipFill>
        <p:spPr>
          <a:xfrm>
            <a:off x="4687570" y="1686560"/>
            <a:ext cx="2817558" cy="4176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16" name="Google Shape;316;p34"/>
          <p:cNvPicPr preferRelativeResize="0"/>
          <p:nvPr/>
        </p:nvPicPr>
        <p:blipFill rotWithShape="1">
          <a:blip r:embed="rId4">
            <a:alphaModFix/>
          </a:blip>
          <a:srcRect l="22686" t="6420" r="22474" b="12417"/>
          <a:stretch/>
        </p:blipFill>
        <p:spPr>
          <a:xfrm>
            <a:off x="8390255" y="1686560"/>
            <a:ext cx="2807572" cy="4176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17" name="Google Shape;317;p34"/>
          <p:cNvSpPr txBox="1"/>
          <p:nvPr/>
        </p:nvSpPr>
        <p:spPr>
          <a:xfrm>
            <a:off x="2747015" y="120420"/>
            <a:ext cx="7365300" cy="112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zh-TW" sz="2800" b="1" i="0" u="none" strike="noStrike" cap="none">
                <a:solidFill>
                  <a:srgbClr val="FE4444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山高路遠，前途多變，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zh-TW" sz="2800" b="1" i="0" u="none" strike="noStrike" cap="none">
                <a:solidFill>
                  <a:srgbClr val="FE4444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但</a:t>
            </a:r>
            <a:r>
              <a:rPr lang="zh-TW" sz="3100" b="1" i="0" u="none" strike="noStrike" cap="non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您</a:t>
            </a:r>
            <a:r>
              <a:rPr lang="zh-TW" sz="2800" b="1" i="0" u="none" strike="noStrike" cap="none">
                <a:solidFill>
                  <a:srgbClr val="FE4444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的支持可以造就外語學院，登峰造極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8" name="Google Shape;318;p34"/>
          <p:cNvSpPr txBox="1"/>
          <p:nvPr/>
        </p:nvSpPr>
        <p:spPr>
          <a:xfrm>
            <a:off x="702375" y="6129800"/>
            <a:ext cx="109704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zh-TW" sz="3200" b="1">
                <a:solidFill>
                  <a:srgbClr val="F6F9FD"/>
                </a:solidFill>
              </a:rPr>
              <a:t>讓我們攜手，為每一位學生燃亮一盞屬於他們的教育之燈。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9" name="Google Shape;319;p34"/>
          <p:cNvSpPr txBox="1"/>
          <p:nvPr/>
        </p:nvSpPr>
        <p:spPr>
          <a:xfrm>
            <a:off x="1026160" y="5463540"/>
            <a:ext cx="1059815" cy="398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zh-TW" sz="2000" b="1" i="0" u="none" strike="noStrike" cap="none">
                <a:solidFill>
                  <a:srgbClr val="F6F9FD"/>
                </a:solidFill>
                <a:latin typeface="Arial"/>
                <a:ea typeface="Arial"/>
                <a:cs typeface="Arial"/>
                <a:sym typeface="Arial"/>
              </a:rPr>
              <a:t>富士山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0" name="Google Shape;320;p34"/>
          <p:cNvPicPr preferRelativeResize="0"/>
          <p:nvPr/>
        </p:nvPicPr>
        <p:blipFill rotWithShape="1">
          <a:blip r:embed="rId5">
            <a:alphaModFix/>
          </a:blip>
          <a:srcRect l="22474" t="6224" r="23310" b="12220"/>
          <a:stretch/>
        </p:blipFill>
        <p:spPr>
          <a:xfrm>
            <a:off x="1026160" y="1686560"/>
            <a:ext cx="2775928" cy="4176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21" name="Google Shape;321;p3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64175" y="1686550"/>
            <a:ext cx="983775" cy="983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3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685750" y="2127875"/>
            <a:ext cx="719575" cy="719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3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382000" y="1720850"/>
            <a:ext cx="1418225" cy="1418225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Google Shape;324;p34"/>
          <p:cNvSpPr txBox="1"/>
          <p:nvPr/>
        </p:nvSpPr>
        <p:spPr>
          <a:xfrm>
            <a:off x="1026150" y="1260638"/>
            <a:ext cx="3000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zh-TW" sz="1200" b="1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南十字星座(特色文化教室建置)</a:t>
            </a: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5" name="Google Shape;325;p34"/>
          <p:cNvSpPr txBox="1"/>
          <p:nvPr/>
        </p:nvSpPr>
        <p:spPr>
          <a:xfrm>
            <a:off x="8314050" y="1268288"/>
            <a:ext cx="3000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zh-TW" sz="1200" b="1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北斗七星(LA外牆翻新計畫第二期)</a:t>
            </a:r>
            <a:endParaRPr sz="1200" b="1" i="0" u="none" strike="noStrike" cap="none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26" name="Google Shape;326;p34"/>
          <p:cNvSpPr txBox="1"/>
          <p:nvPr/>
        </p:nvSpPr>
        <p:spPr>
          <a:xfrm>
            <a:off x="4687575" y="1260638"/>
            <a:ext cx="3000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zh-TW" sz="1200" b="1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北極星(外語永續基金)</a:t>
            </a:r>
            <a:endParaRPr sz="1200" b="1" i="0" u="none" strike="noStrike" cap="none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" name="Google Shape;331;p17" descr="balloon-3206530_1280-e15953427295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Google Shape;332;p17"/>
          <p:cNvSpPr txBox="1"/>
          <p:nvPr/>
        </p:nvSpPr>
        <p:spPr>
          <a:xfrm>
            <a:off x="763270" y="2584450"/>
            <a:ext cx="7966075" cy="755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zh-TW" sz="3600" b="1" i="0" u="none" strike="noStrike" cap="none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九層之臺起於累土　合抱之木生於毫末</a:t>
            </a:r>
            <a:endParaRPr sz="1400" b="0" i="0" u="none" strike="noStrike" cap="none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33" name="Google Shape;333;p17"/>
          <p:cNvSpPr txBox="1"/>
          <p:nvPr/>
        </p:nvSpPr>
        <p:spPr>
          <a:xfrm>
            <a:off x="763270" y="3559175"/>
            <a:ext cx="5262979" cy="757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zh-TW" sz="3600" b="1" i="0" u="none" strike="noStrike" cap="none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願你我攜手　讓舊樓新生</a:t>
            </a:r>
            <a:endParaRPr sz="1400" b="0" i="0" u="none" strike="noStrike" cap="none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34" name="Google Shape;334;p17"/>
          <p:cNvSpPr/>
          <p:nvPr/>
        </p:nvSpPr>
        <p:spPr>
          <a:xfrm>
            <a:off x="763270" y="4479532"/>
            <a:ext cx="6186309" cy="757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zh-TW" sz="3600" b="1" i="0" u="none" strike="noStrike" cap="none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在此師生創新文化、跨界科技</a:t>
            </a:r>
            <a:endParaRPr sz="1400" b="0" i="0" u="none" strike="noStrike" cap="none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6F9FD"/>
            </a:gs>
            <a:gs pos="74000">
              <a:srgbClr val="B5CEF3"/>
            </a:gs>
            <a:gs pos="83000">
              <a:srgbClr val="B5CEF3"/>
            </a:gs>
            <a:gs pos="100000">
              <a:srgbClr val="CEDEF7"/>
            </a:gs>
          </a:gsLst>
          <a:lin ang="5400000" scaled="0"/>
        </a:grad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26058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2"/>
          <p:cNvSpPr txBox="1"/>
          <p:nvPr/>
        </p:nvSpPr>
        <p:spPr>
          <a:xfrm>
            <a:off x="11135360" y="6270625"/>
            <a:ext cx="1056640" cy="6076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zh-TW"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1961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" name="Google Shape;113;p2"/>
          <p:cNvSpPr/>
          <p:nvPr/>
        </p:nvSpPr>
        <p:spPr>
          <a:xfrm>
            <a:off x="635" y="-1270"/>
            <a:ext cx="12299950" cy="6857365"/>
          </a:xfrm>
          <a:prstGeom prst="rect">
            <a:avLst/>
          </a:prstGeom>
          <a:gradFill>
            <a:gsLst>
              <a:gs pos="0">
                <a:srgbClr val="F6F9FD"/>
              </a:gs>
              <a:gs pos="40000">
                <a:srgbClr val="FBFDFF">
                  <a:alpha val="88627"/>
                </a:srgbClr>
              </a:gs>
              <a:gs pos="58000">
                <a:srgbClr val="FDFEFF">
                  <a:alpha val="20000"/>
                </a:srgbClr>
              </a:gs>
              <a:gs pos="100000">
                <a:srgbClr val="FFFFFF">
                  <a:alpha val="0"/>
                </a:srgbClr>
              </a:gs>
            </a:gsLst>
            <a:lin ang="3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" name="Google Shape;114;p2"/>
          <p:cNvSpPr txBox="1"/>
          <p:nvPr/>
        </p:nvSpPr>
        <p:spPr>
          <a:xfrm>
            <a:off x="448310" y="2003425"/>
            <a:ext cx="4754880" cy="3415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zh-TW" sz="2400" b="1" i="0" u="none" strike="noStrike" cap="none">
                <a:solidFill>
                  <a:srgbClr val="FE4444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是輔仁復校以來最早的建築群之一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zh-TW" sz="2400" b="1" i="0" u="none" strike="noStrike" cap="none">
                <a:solidFill>
                  <a:srgbClr val="FE4444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過去數十年的歲月裡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zh-TW" sz="2400" b="1" i="0" u="none" strike="noStrike" cap="none">
                <a:solidFill>
                  <a:srgbClr val="FE4444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它為台灣培育了許多外語人才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zh-TW" sz="2400" b="1" i="0" u="none" strike="noStrike" cap="none">
                <a:solidFill>
                  <a:srgbClr val="FE4444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然而時光荏苒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zh-TW" sz="2400" b="1" i="0" u="none" strike="noStrike" cap="none">
                <a:solidFill>
                  <a:srgbClr val="FE4444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當初嶄新的大樓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zh-TW" sz="2400" b="1" i="0" u="none" strike="noStrike" cap="none">
                <a:solidFill>
                  <a:srgbClr val="FE4444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如今佈滿了時間的痕跡...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" name="Google Shape;115;p2"/>
          <p:cNvSpPr txBox="1"/>
          <p:nvPr/>
        </p:nvSpPr>
        <p:spPr>
          <a:xfrm>
            <a:off x="460999" y="849625"/>
            <a:ext cx="35886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zh-TW" sz="4000" b="1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輔仁外語大樓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p3" descr="外院舊大樓外觀磁磚剝落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250" y="86995"/>
            <a:ext cx="4097100" cy="2517900"/>
          </a:xfrm>
          <a:prstGeom prst="corner">
            <a:avLst>
              <a:gd name="adj1" fmla="val 35308"/>
              <a:gd name="adj2" fmla="val 71424"/>
            </a:avLst>
          </a:prstGeom>
          <a:noFill/>
          <a:ln>
            <a:noFill/>
          </a:ln>
        </p:spPr>
      </p:pic>
      <p:pic>
        <p:nvPicPr>
          <p:cNvPr id="121" name="Google Shape;121;p3" descr="外院LA教室天花板漏水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88510" y="4926965"/>
            <a:ext cx="3572510" cy="1849120"/>
          </a:xfrm>
          <a:prstGeom prst="snip1Rect">
            <a:avLst>
              <a:gd name="adj" fmla="val 37225"/>
            </a:avLst>
          </a:prstGeom>
          <a:noFill/>
          <a:ln>
            <a:noFill/>
          </a:ln>
        </p:spPr>
      </p:pic>
      <p:pic>
        <p:nvPicPr>
          <p:cNvPr id="122" name="Google Shape;122;p3" descr="外院LA教室天花板漏水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231505" y="637540"/>
            <a:ext cx="3869055" cy="28695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3" descr="法文系主任辦公室白蟻拆除後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959610" y="86995"/>
            <a:ext cx="2825115" cy="15551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3" descr="法文系主任辦公室白蟻拆除後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232140" y="3595370"/>
            <a:ext cx="3657600" cy="2955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3" descr="法文系主任辦公室白蟻拆除後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24865" y="4917440"/>
            <a:ext cx="3683635" cy="18586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3" descr="法文系主任辦公室白蟻拆除後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5250" y="2675890"/>
            <a:ext cx="3590291" cy="2180591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3"/>
          <p:cNvSpPr/>
          <p:nvPr/>
        </p:nvSpPr>
        <p:spPr>
          <a:xfrm>
            <a:off x="100330" y="4932045"/>
            <a:ext cx="644525" cy="1844040"/>
          </a:xfrm>
          <a:prstGeom prst="rect">
            <a:avLst/>
          </a:prstGeom>
          <a:solidFill>
            <a:srgbClr val="F39EA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" name="Google Shape;128;p3"/>
          <p:cNvSpPr/>
          <p:nvPr/>
        </p:nvSpPr>
        <p:spPr>
          <a:xfrm>
            <a:off x="8232140" y="95250"/>
            <a:ext cx="3861435" cy="454025"/>
          </a:xfrm>
          <a:prstGeom prst="rect">
            <a:avLst/>
          </a:prstGeom>
          <a:solidFill>
            <a:srgbClr val="FFF1D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" name="Google Shape;129;p3"/>
          <p:cNvSpPr/>
          <p:nvPr/>
        </p:nvSpPr>
        <p:spPr>
          <a:xfrm flipH="1">
            <a:off x="8240395" y="3595370"/>
            <a:ext cx="3862070" cy="3180080"/>
          </a:xfrm>
          <a:prstGeom prst="corner">
            <a:avLst>
              <a:gd name="adj1" fmla="val 4952"/>
              <a:gd name="adj2" fmla="val 4432"/>
            </a:avLst>
          </a:prstGeom>
          <a:solidFill>
            <a:srgbClr val="BAE9D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0" name="Google Shape;130;p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846955" y="95250"/>
            <a:ext cx="3322320" cy="2541905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3"/>
          <p:cNvSpPr/>
          <p:nvPr/>
        </p:nvSpPr>
        <p:spPr>
          <a:xfrm>
            <a:off x="4253865" y="1724660"/>
            <a:ext cx="534670" cy="880110"/>
          </a:xfrm>
          <a:prstGeom prst="rect">
            <a:avLst/>
          </a:prstGeom>
          <a:solidFill>
            <a:srgbClr val="F6B6A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" name="Google Shape;132;p3"/>
          <p:cNvSpPr/>
          <p:nvPr/>
        </p:nvSpPr>
        <p:spPr>
          <a:xfrm rot="10800000">
            <a:off x="7517130" y="4917440"/>
            <a:ext cx="643890" cy="637540"/>
          </a:xfrm>
          <a:prstGeom prst="rtTriangle">
            <a:avLst/>
          </a:prstGeom>
          <a:solidFill>
            <a:srgbClr val="DDE9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" name="Google Shape;133;p3"/>
          <p:cNvSpPr/>
          <p:nvPr/>
        </p:nvSpPr>
        <p:spPr>
          <a:xfrm>
            <a:off x="3765550" y="2687320"/>
            <a:ext cx="4388485" cy="2147570"/>
          </a:xfrm>
          <a:prstGeom prst="rect">
            <a:avLst/>
          </a:prstGeom>
          <a:gradFill>
            <a:gsLst>
              <a:gs pos="0">
                <a:srgbClr val="262626"/>
              </a:gs>
              <a:gs pos="100000">
                <a:srgbClr val="7F7F7F"/>
              </a:gs>
            </a:gsLst>
            <a:lin ang="27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p3"/>
          <p:cNvSpPr txBox="1"/>
          <p:nvPr/>
        </p:nvSpPr>
        <p:spPr>
          <a:xfrm>
            <a:off x="4018280" y="1888490"/>
            <a:ext cx="4155440" cy="28549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3636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endParaRPr sz="4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3636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zh-TW" sz="4400" b="1" i="0" u="none" strike="noStrike" cap="none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時代不同了</a:t>
            </a:r>
            <a:endParaRPr sz="4400" b="1" i="0" u="none" strike="noStrike" cap="none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l" rtl="0">
              <a:lnSpc>
                <a:spcPct val="13636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zh-TW" sz="4400" b="1" i="0" u="none" strike="noStrike" cap="none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教室亟待翻新...</a:t>
            </a:r>
            <a:endParaRPr sz="1400" b="0" i="0" u="none" strike="noStrike" cap="none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6F9FD"/>
            </a:gs>
            <a:gs pos="100000">
              <a:srgbClr val="FFF1DD"/>
            </a:gs>
          </a:gsLst>
          <a:lin ang="2700000" scaled="0"/>
        </a:grad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4"/>
          <p:cNvSpPr/>
          <p:nvPr/>
        </p:nvSpPr>
        <p:spPr>
          <a:xfrm rot="4299496">
            <a:off x="5015686" y="-2217385"/>
            <a:ext cx="3237734" cy="14394971"/>
          </a:xfrm>
          <a:prstGeom prst="trapezoid">
            <a:avLst>
              <a:gd name="adj" fmla="val 48208"/>
            </a:avLst>
          </a:prstGeom>
          <a:solidFill>
            <a:srgbClr val="F7BFC7">
              <a:alpha val="48627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0" name="Google Shape;140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9293" y="2618136"/>
            <a:ext cx="7361086" cy="2640756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4"/>
          <p:cNvSpPr txBox="1"/>
          <p:nvPr/>
        </p:nvSpPr>
        <p:spPr>
          <a:xfrm>
            <a:off x="823157" y="260678"/>
            <a:ext cx="8028719" cy="26351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277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zh-TW" sz="3600" b="1" i="0" u="none" strike="noStrike" cap="none">
                <a:solidFill>
                  <a:srgbClr val="92D05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我們的努力　</a:t>
            </a:r>
            <a:endParaRPr sz="3600" b="1" i="0" u="none" strike="noStrike" cap="none">
              <a:solidFill>
                <a:srgbClr val="92D05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l" rtl="0">
              <a:lnSpc>
                <a:spcPct val="15277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zh-TW" sz="3600" b="1" i="0" u="none" strike="noStrike" cap="none">
                <a:solidFill>
                  <a:srgbClr val="92D05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　　仍有力有未逮之處</a:t>
            </a:r>
            <a:endParaRPr sz="3600" b="1" i="0" u="none" strike="noStrike" cap="none">
              <a:solidFill>
                <a:srgbClr val="92D05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l" rtl="0">
              <a:lnSpc>
                <a:spcPct val="15277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zh-TW" sz="3600" b="1" i="0" u="none" strike="noStrike" cap="none">
                <a:solidFill>
                  <a:srgbClr val="92D05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      　　舊樓新生尚差最後一哩路 </a:t>
            </a:r>
            <a:endParaRPr sz="3600" b="1" i="0" u="none" strike="noStrike" cap="none">
              <a:solidFill>
                <a:srgbClr val="92D05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42" name="Google Shape;142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525360" y="533614"/>
            <a:ext cx="3103036" cy="359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74681" y="1800246"/>
            <a:ext cx="3606298" cy="27524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6F9FD"/>
            </a:gs>
            <a:gs pos="100000">
              <a:srgbClr val="FFF1DD"/>
            </a:gs>
          </a:gsLst>
          <a:lin ang="2700000" scaled="0"/>
        </a:gra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9"/>
          <p:cNvSpPr/>
          <p:nvPr/>
        </p:nvSpPr>
        <p:spPr>
          <a:xfrm>
            <a:off x="0" y="2274903"/>
            <a:ext cx="12192000" cy="2308194"/>
          </a:xfrm>
          <a:prstGeom prst="rect">
            <a:avLst/>
          </a:prstGeom>
          <a:solidFill>
            <a:srgbClr val="3042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Google Shape;227;p9"/>
          <p:cNvSpPr txBox="1"/>
          <p:nvPr/>
        </p:nvSpPr>
        <p:spPr>
          <a:xfrm>
            <a:off x="3012057" y="2875002"/>
            <a:ext cx="61680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"/>
              <a:buNone/>
            </a:pPr>
            <a:r>
              <a:rPr lang="zh-TW" sz="6600" b="1" i="0" u="none" strike="noStrike" cap="none">
                <a:solidFill>
                  <a:schemeClr val="lt2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待完工</a:t>
            </a:r>
            <a:endParaRPr sz="1400" b="0" i="0" u="none" strike="noStrike" cap="none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28" name="Google Shape;228;p9"/>
          <p:cNvSpPr txBox="1"/>
          <p:nvPr/>
        </p:nvSpPr>
        <p:spPr>
          <a:xfrm>
            <a:off x="3478950" y="4927125"/>
            <a:ext cx="5634600" cy="6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4062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lang="zh-TW" sz="2900" b="1">
                <a:solidFill>
                  <a:srgbClr val="262626"/>
                </a:solidFill>
                <a:highlight>
                  <a:srgbClr val="FFFF00"/>
                </a:highlight>
              </a:rPr>
              <a:t>Ciao 情境溝通</a:t>
            </a:r>
            <a:r>
              <a:rPr lang="zh-TW" sz="2900" b="1" i="0" u="none" strike="noStrike" cap="none">
                <a:solidFill>
                  <a:srgbClr val="262626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教室</a:t>
            </a:r>
            <a:endParaRPr sz="1400" b="0" i="0" u="none" strike="noStrike" cap="none">
              <a:solidFill>
                <a:srgbClr val="000000"/>
              </a:solidFill>
              <a:highlight>
                <a:srgbClr val="FFFF00"/>
              </a:highlight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Google Shape;233;p13"/>
          <p:cNvPicPr preferRelativeResize="0"/>
          <p:nvPr/>
        </p:nvPicPr>
        <p:blipFill rotWithShape="1">
          <a:blip r:embed="rId3">
            <a:alphaModFix/>
          </a:blip>
          <a:srcRect t="7742" b="7733"/>
          <a:stretch/>
        </p:blipFill>
        <p:spPr>
          <a:xfrm>
            <a:off x="0" y="70700"/>
            <a:ext cx="12934973" cy="7223201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13"/>
          <p:cNvSpPr/>
          <p:nvPr/>
        </p:nvSpPr>
        <p:spPr>
          <a:xfrm>
            <a:off x="-1745615" y="0"/>
            <a:ext cx="8103235" cy="6857365"/>
          </a:xfrm>
          <a:prstGeom prst="trapezoid">
            <a:avLst>
              <a:gd name="adj" fmla="val 7658"/>
            </a:avLst>
          </a:prstGeom>
          <a:solidFill>
            <a:srgbClr val="FFFFFF">
              <a:alpha val="90588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" name="Google Shape;235;p13"/>
          <p:cNvSpPr txBox="1"/>
          <p:nvPr/>
        </p:nvSpPr>
        <p:spPr>
          <a:xfrm>
            <a:off x="1089025" y="310515"/>
            <a:ext cx="4864800" cy="9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7BD3"/>
              </a:buClr>
              <a:buSzPts val="2400"/>
              <a:buFont typeface="Arial"/>
              <a:buNone/>
            </a:pPr>
            <a:r>
              <a:rPr lang="zh-TW" sz="2400" b="1">
                <a:solidFill>
                  <a:srgbClr val="079204"/>
                </a:solidFill>
              </a:rPr>
              <a:t>Ciao 情境溝通</a:t>
            </a:r>
            <a:r>
              <a:rPr lang="zh-TW" sz="2400" b="1" i="0" u="none" strike="noStrike" cap="none">
                <a:solidFill>
                  <a:srgbClr val="079204"/>
                </a:solidFill>
                <a:latin typeface="Arial"/>
                <a:ea typeface="Arial"/>
                <a:cs typeface="Arial"/>
                <a:sym typeface="Arial"/>
              </a:rPr>
              <a:t>教室</a:t>
            </a:r>
            <a:endParaRPr sz="1400" b="0" i="0" u="none" strike="noStrike" cap="none">
              <a:solidFill>
                <a:srgbClr val="07920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7BD3"/>
              </a:buClr>
              <a:buSzPts val="2400"/>
              <a:buFont typeface="Arial"/>
              <a:buNone/>
            </a:pPr>
            <a:r>
              <a:rPr lang="zh-TW" sz="2400" b="1" i="0" u="none" strike="noStrike" cap="none">
                <a:solidFill>
                  <a:srgbClr val="079204"/>
                </a:solidFill>
                <a:latin typeface="Arial"/>
                <a:ea typeface="Arial"/>
                <a:cs typeface="Arial"/>
                <a:sym typeface="Arial"/>
              </a:rPr>
              <a:t>LB</a:t>
            </a:r>
            <a:r>
              <a:rPr lang="zh-TW" sz="2400" b="1">
                <a:solidFill>
                  <a:srgbClr val="079204"/>
                </a:solidFill>
              </a:rPr>
              <a:t>4</a:t>
            </a:r>
            <a:r>
              <a:rPr lang="zh-TW" sz="2400" b="1" i="0" u="none" strike="noStrike" cap="none">
                <a:solidFill>
                  <a:srgbClr val="079204"/>
                </a:solidFill>
                <a:latin typeface="Arial"/>
                <a:ea typeface="Arial"/>
                <a:cs typeface="Arial"/>
                <a:sym typeface="Arial"/>
              </a:rPr>
              <a:t>04（教室可容納85人）</a:t>
            </a:r>
            <a:endParaRPr sz="1400" b="0" i="0" u="none" strike="noStrike" cap="none">
              <a:solidFill>
                <a:srgbClr val="07920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6" name="Google Shape;236;p13"/>
          <p:cNvPicPr preferRelativeResize="0"/>
          <p:nvPr/>
        </p:nvPicPr>
        <p:blipFill rotWithShape="1">
          <a:blip r:embed="rId4">
            <a:alphaModFix/>
          </a:blip>
          <a:srcRect l="8173" r="8165"/>
          <a:stretch/>
        </p:blipFill>
        <p:spPr>
          <a:xfrm>
            <a:off x="320675" y="4542155"/>
            <a:ext cx="2558415" cy="1720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13"/>
          <p:cNvPicPr preferRelativeResize="0"/>
          <p:nvPr/>
        </p:nvPicPr>
        <p:blipFill rotWithShape="1">
          <a:blip r:embed="rId5">
            <a:alphaModFix/>
          </a:blip>
          <a:srcRect l="8017" r="8026"/>
          <a:stretch/>
        </p:blipFill>
        <p:spPr>
          <a:xfrm>
            <a:off x="2994025" y="4547870"/>
            <a:ext cx="2559050" cy="1714500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13"/>
          <p:cNvSpPr txBox="1"/>
          <p:nvPr/>
        </p:nvSpPr>
        <p:spPr>
          <a:xfrm>
            <a:off x="320675" y="1644015"/>
            <a:ext cx="3353435" cy="460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zh-TW" sz="2400" b="1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before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" name="Google Shape;239;p13"/>
          <p:cNvSpPr txBox="1"/>
          <p:nvPr/>
        </p:nvSpPr>
        <p:spPr>
          <a:xfrm>
            <a:off x="303530" y="4051300"/>
            <a:ext cx="3353435" cy="460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zh-TW" sz="2400" b="1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after（新教室示意圖）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" name="Google Shape;240;p13"/>
          <p:cNvSpPr txBox="1"/>
          <p:nvPr/>
        </p:nvSpPr>
        <p:spPr>
          <a:xfrm>
            <a:off x="1287249" y="257969"/>
            <a:ext cx="2574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7BD3"/>
              </a:buClr>
              <a:buSzPts val="2400"/>
              <a:buFont typeface="Arial"/>
              <a:buNone/>
            </a:pPr>
            <a:endParaRPr sz="2400" b="1" i="0" u="none" strike="noStrike" cap="none">
              <a:solidFill>
                <a:srgbClr val="007BD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1" name="Google Shape;24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29375" y="179504"/>
            <a:ext cx="1391475" cy="1112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924650" y="1585100"/>
            <a:ext cx="2959800" cy="22645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Google Shape;247;g29e829a5fc1_0_0"/>
          <p:cNvPicPr preferRelativeResize="0"/>
          <p:nvPr/>
        </p:nvPicPr>
        <p:blipFill rotWithShape="1">
          <a:blip r:embed="rId3">
            <a:alphaModFix/>
          </a:blip>
          <a:srcRect t="7742" b="7733"/>
          <a:stretch/>
        </p:blipFill>
        <p:spPr>
          <a:xfrm>
            <a:off x="0" y="0"/>
            <a:ext cx="12934973" cy="7223201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g29e829a5fc1_0_0"/>
          <p:cNvSpPr/>
          <p:nvPr/>
        </p:nvSpPr>
        <p:spPr>
          <a:xfrm>
            <a:off x="-1097515" y="300"/>
            <a:ext cx="8103300" cy="6857400"/>
          </a:xfrm>
          <a:prstGeom prst="trapezoid">
            <a:avLst>
              <a:gd name="adj" fmla="val 7658"/>
            </a:avLst>
          </a:prstGeom>
          <a:solidFill>
            <a:srgbClr val="FFFFFF">
              <a:alpha val="9059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" name="Google Shape;249;g29e829a5fc1_0_0"/>
          <p:cNvSpPr txBox="1"/>
          <p:nvPr/>
        </p:nvSpPr>
        <p:spPr>
          <a:xfrm>
            <a:off x="1089025" y="310515"/>
            <a:ext cx="4864800" cy="9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7BD3"/>
              </a:buClr>
              <a:buSzPts val="2400"/>
              <a:buFont typeface="Arial"/>
              <a:buNone/>
            </a:pPr>
            <a:r>
              <a:rPr lang="zh-TW" sz="2400" b="1">
                <a:solidFill>
                  <a:srgbClr val="079204"/>
                </a:solidFill>
              </a:rPr>
              <a:t>Ciao 情境溝通教室</a:t>
            </a:r>
            <a:endParaRPr>
              <a:solidFill>
                <a:srgbClr val="079204"/>
              </a:solidFill>
            </a:endParaRP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7BD3"/>
              </a:buClr>
              <a:buSzPts val="2400"/>
              <a:buFont typeface="Arial"/>
              <a:buNone/>
            </a:pPr>
            <a:r>
              <a:rPr lang="zh-TW" sz="2400" b="1">
                <a:solidFill>
                  <a:srgbClr val="079204"/>
                </a:solidFill>
              </a:rPr>
              <a:t>LB404（教室可容納85人）</a:t>
            </a:r>
            <a:endParaRPr sz="2400" b="1">
              <a:solidFill>
                <a:srgbClr val="079204"/>
              </a:solidFill>
            </a:endParaRPr>
          </a:p>
        </p:txBody>
      </p:sp>
      <p:sp>
        <p:nvSpPr>
          <p:cNvPr id="250" name="Google Shape;250;g29e829a5fc1_0_0"/>
          <p:cNvSpPr txBox="1"/>
          <p:nvPr/>
        </p:nvSpPr>
        <p:spPr>
          <a:xfrm>
            <a:off x="320680" y="1538125"/>
            <a:ext cx="33534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zh-TW" sz="2400" b="1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after（新教室示意圖）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1" name="Google Shape;251;g29e829a5fc1_0_0"/>
          <p:cNvPicPr preferRelativeResize="0"/>
          <p:nvPr/>
        </p:nvPicPr>
        <p:blipFill rotWithShape="1">
          <a:blip r:embed="rId4">
            <a:alphaModFix/>
          </a:blip>
          <a:srcRect l="573" t="10033" r="573" b="10272"/>
          <a:stretch/>
        </p:blipFill>
        <p:spPr>
          <a:xfrm>
            <a:off x="119250" y="2366000"/>
            <a:ext cx="3274425" cy="1484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g29e829a5fc1_0_0"/>
          <p:cNvPicPr preferRelativeResize="0"/>
          <p:nvPr/>
        </p:nvPicPr>
        <p:blipFill rotWithShape="1">
          <a:blip r:embed="rId5">
            <a:alphaModFix/>
          </a:blip>
          <a:srcRect t="12248" r="4752" b="8057"/>
          <a:stretch/>
        </p:blipFill>
        <p:spPr>
          <a:xfrm>
            <a:off x="3546325" y="2401425"/>
            <a:ext cx="3004325" cy="1414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g29e829a5fc1_0_0"/>
          <p:cNvPicPr preferRelativeResize="0"/>
          <p:nvPr/>
        </p:nvPicPr>
        <p:blipFill rotWithShape="1">
          <a:blip r:embed="rId6">
            <a:alphaModFix/>
          </a:blip>
          <a:srcRect l="573" t="7292" r="563" b="7317"/>
          <a:stretch/>
        </p:blipFill>
        <p:spPr>
          <a:xfrm>
            <a:off x="933613" y="4001691"/>
            <a:ext cx="5175625" cy="25145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g29e829a5fc1_0_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29375" y="179504"/>
            <a:ext cx="1391475" cy="11123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Google Shape;259;g29e829a5fc1_0_19"/>
          <p:cNvPicPr preferRelativeResize="0"/>
          <p:nvPr/>
        </p:nvPicPr>
        <p:blipFill rotWithShape="1">
          <a:blip r:embed="rId3">
            <a:alphaModFix/>
          </a:blip>
          <a:srcRect t="7742" b="7733"/>
          <a:stretch/>
        </p:blipFill>
        <p:spPr>
          <a:xfrm>
            <a:off x="0" y="0"/>
            <a:ext cx="12934973" cy="7223201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g29e829a5fc1_0_19"/>
          <p:cNvSpPr/>
          <p:nvPr/>
        </p:nvSpPr>
        <p:spPr>
          <a:xfrm>
            <a:off x="-1097515" y="300"/>
            <a:ext cx="8103300" cy="6857400"/>
          </a:xfrm>
          <a:prstGeom prst="trapezoid">
            <a:avLst>
              <a:gd name="adj" fmla="val 7658"/>
            </a:avLst>
          </a:prstGeom>
          <a:solidFill>
            <a:srgbClr val="FFFFFF">
              <a:alpha val="9059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1" name="Google Shape;261;g29e829a5fc1_0_19"/>
          <p:cNvSpPr txBox="1"/>
          <p:nvPr/>
        </p:nvSpPr>
        <p:spPr>
          <a:xfrm>
            <a:off x="1089025" y="310515"/>
            <a:ext cx="4864800" cy="9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7BD3"/>
              </a:buClr>
              <a:buSzPts val="2400"/>
              <a:buFont typeface="Arial"/>
              <a:buNone/>
            </a:pPr>
            <a:r>
              <a:rPr lang="zh-TW" sz="2400" b="1">
                <a:solidFill>
                  <a:srgbClr val="079204"/>
                </a:solidFill>
              </a:rPr>
              <a:t>Ciao 情境溝通教室</a:t>
            </a:r>
            <a:endParaRPr>
              <a:solidFill>
                <a:srgbClr val="079204"/>
              </a:solidFill>
            </a:endParaRP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7BD3"/>
              </a:buClr>
              <a:buSzPts val="2400"/>
              <a:buFont typeface="Arial"/>
              <a:buNone/>
            </a:pPr>
            <a:r>
              <a:rPr lang="zh-TW" sz="2400" b="1">
                <a:solidFill>
                  <a:srgbClr val="079204"/>
                </a:solidFill>
              </a:rPr>
              <a:t>LB404（教室可容納85人）</a:t>
            </a:r>
            <a:endParaRPr sz="2400" b="1">
              <a:solidFill>
                <a:srgbClr val="079204"/>
              </a:solidFill>
            </a:endParaRPr>
          </a:p>
        </p:txBody>
      </p:sp>
      <p:sp>
        <p:nvSpPr>
          <p:cNvPr id="262" name="Google Shape;262;g29e829a5fc1_0_19"/>
          <p:cNvSpPr txBox="1"/>
          <p:nvPr/>
        </p:nvSpPr>
        <p:spPr>
          <a:xfrm>
            <a:off x="320680" y="1538125"/>
            <a:ext cx="33534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zh-TW" sz="2400" b="1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after（新教室示意圖）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3" name="Google Shape;263;g29e829a5fc1_0_19"/>
          <p:cNvPicPr preferRelativeResize="0"/>
          <p:nvPr/>
        </p:nvPicPr>
        <p:blipFill rotWithShape="1">
          <a:blip r:embed="rId4">
            <a:alphaModFix/>
          </a:blip>
          <a:srcRect t="9690" b="9690"/>
          <a:stretch/>
        </p:blipFill>
        <p:spPr>
          <a:xfrm>
            <a:off x="119250" y="2366000"/>
            <a:ext cx="3274425" cy="1484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g29e829a5fc1_0_19"/>
          <p:cNvPicPr preferRelativeResize="0"/>
          <p:nvPr/>
        </p:nvPicPr>
        <p:blipFill rotWithShape="1">
          <a:blip r:embed="rId5">
            <a:alphaModFix/>
          </a:blip>
          <a:srcRect t="8166" b="8158"/>
          <a:stretch/>
        </p:blipFill>
        <p:spPr>
          <a:xfrm>
            <a:off x="3546325" y="2401425"/>
            <a:ext cx="3004325" cy="1414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g29e829a5fc1_0_19"/>
          <p:cNvPicPr preferRelativeResize="0"/>
          <p:nvPr/>
        </p:nvPicPr>
        <p:blipFill rotWithShape="1">
          <a:blip r:embed="rId6">
            <a:alphaModFix/>
          </a:blip>
          <a:srcRect t="6814" b="6814"/>
          <a:stretch/>
        </p:blipFill>
        <p:spPr>
          <a:xfrm>
            <a:off x="933613" y="4001691"/>
            <a:ext cx="5175625" cy="25145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g29e829a5fc1_0_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29375" y="179504"/>
            <a:ext cx="1391475" cy="11123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Google Shape;271;p15" descr="20200826-070344_U17017_M634767_3ff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7800" y="151765"/>
            <a:ext cx="11836400" cy="6555740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15"/>
          <p:cNvSpPr/>
          <p:nvPr/>
        </p:nvSpPr>
        <p:spPr>
          <a:xfrm>
            <a:off x="-1453965" y="-81865"/>
            <a:ext cx="8103300" cy="6857400"/>
          </a:xfrm>
          <a:prstGeom prst="trapezoid">
            <a:avLst>
              <a:gd name="adj" fmla="val 7658"/>
            </a:avLst>
          </a:prstGeom>
          <a:solidFill>
            <a:srgbClr val="FFFFFF">
              <a:alpha val="68627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73" name="Google Shape;273;p15"/>
          <p:cNvSpPr txBox="1"/>
          <p:nvPr/>
        </p:nvSpPr>
        <p:spPr>
          <a:xfrm>
            <a:off x="604856" y="3363035"/>
            <a:ext cx="9429600" cy="239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40625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4400" b="1">
                <a:solidFill>
                  <a:srgbClr val="262626"/>
                </a:solidFill>
              </a:rPr>
              <a:t>Ciao 情境溝通</a:t>
            </a:r>
            <a:r>
              <a:rPr lang="zh-TW" sz="4400" b="1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教室</a:t>
            </a:r>
            <a:r>
              <a:rPr lang="zh-TW" sz="4400" b="1" i="0" u="none" strike="noStrike" cap="none">
                <a:solidFill>
                  <a:srgbClr val="C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 </a:t>
            </a:r>
            <a:r>
              <a:rPr lang="zh-TW" sz="4400" b="1" i="0" u="none" strike="noStrike" cap="none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：共</a:t>
            </a:r>
            <a:r>
              <a:rPr lang="zh-TW" sz="4400"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8</a:t>
            </a:r>
            <a:r>
              <a:rPr lang="zh-TW" sz="4400" b="1" i="0" u="none" strike="noStrike" cap="none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0萬</a:t>
            </a:r>
            <a:endParaRPr sz="4400" b="1" i="0" u="none" strike="noStrike" cap="none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endParaRPr sz="4400" b="1" i="0" u="none" strike="noStrike" cap="none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zh-TW" sz="4400" b="1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        </a:t>
            </a:r>
            <a:endParaRPr sz="4400" b="1" i="0" u="none" strike="noStrike" cap="none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74" name="Google Shape;274;p15"/>
          <p:cNvSpPr txBox="1"/>
          <p:nvPr/>
        </p:nvSpPr>
        <p:spPr>
          <a:xfrm>
            <a:off x="4479636" y="2044837"/>
            <a:ext cx="372730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zh-TW" sz="4400" b="1" i="0" u="none" strike="noStrike" cap="none">
                <a:solidFill>
                  <a:srgbClr val="C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我們需 </a:t>
            </a:r>
            <a:r>
              <a:rPr lang="zh-TW" sz="4400" b="1" i="0" u="none" strike="noStrike" cap="none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要的是</a:t>
            </a:r>
            <a:endParaRPr sz="4400" b="1" i="0" u="none" strike="noStrike" cap="none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</p:sld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328</Words>
  <Application>Microsoft Office PowerPoint</Application>
  <PresentationFormat>寬螢幕</PresentationFormat>
  <Paragraphs>63</Paragraphs>
  <Slides>12</Slides>
  <Notes>12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12</vt:i4>
      </vt:variant>
    </vt:vector>
  </HeadingPairs>
  <TitlesOfParts>
    <vt:vector size="19" baseType="lpstr">
      <vt:lpstr>Microsoft YaHei</vt:lpstr>
      <vt:lpstr>Noto Sans</vt:lpstr>
      <vt:lpstr>Microsoft JhengHei</vt:lpstr>
      <vt:lpstr>Arial</vt:lpstr>
      <vt:lpstr>Calibri</vt:lpstr>
      <vt:lpstr>Wingdings</vt:lpstr>
      <vt:lpstr>Office 主题​​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FJUSER210426C</dc:creator>
  <cp:lastModifiedBy>FJITUSER181017A</cp:lastModifiedBy>
  <cp:revision>1</cp:revision>
  <dcterms:created xsi:type="dcterms:W3CDTF">2019-06-19T02:08:00Z</dcterms:created>
  <dcterms:modified xsi:type="dcterms:W3CDTF">2024-04-24T15:35:10Z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2052-11.1.0.10667</vt:lpwstr>
  </property>
  <property fmtid="{D5CDD505-2E9C-101B-9397-08002B2CF9AE}" pid="3" name="ICV">
    <vt:lpwstr>EDC2A178D02F4A5F870A5F890DC4548C</vt:lpwstr>
  </property>
</Properties>
</file>